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Wang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6(1): 4-10.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CF4ECF-81CB-EC49-B330-E9DD303FF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86" y="1215341"/>
            <a:ext cx="6383826" cy="421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108</cp:revision>
  <dcterms:created xsi:type="dcterms:W3CDTF">2018-02-11T19:11:44Z</dcterms:created>
  <dcterms:modified xsi:type="dcterms:W3CDTF">2023-07-19T03:52:03Z</dcterms:modified>
</cp:coreProperties>
</file>