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36"/>
  </p:normalViewPr>
  <p:slideViewPr>
    <p:cSldViewPr snapToGrid="0" snapToObjects="1">
      <p:cViewPr>
        <p:scale>
          <a:sx n="89" d="100"/>
          <a:sy n="89" d="100"/>
        </p:scale>
        <p:origin x="21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1616" y="517029"/>
            <a:ext cx="79680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(A) Principal component analysis of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vasculomes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from 4 groups. Heatmap of hypertension-induced DEGs in SHR (B) brain and (C) heart. (D) Distribution of fold-change directions for common DEGs in brain and heart of SHR. Pie chart of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Reactome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pathways induced by hypertension in (E) SHR brain and (F) SHR heart; red for upregulation, blue for downregulation, and shaded for mixed directions of change. (G) Distribution of change directions for common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Reactome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pathways in brain and heart of SHR.</a:t>
            </a:r>
          </a:p>
        </p:txBody>
      </p:sp>
      <p:sp>
        <p:nvSpPr>
          <p:cNvPr id="6" name="矩形 5"/>
          <p:cNvSpPr/>
          <p:nvPr/>
        </p:nvSpPr>
        <p:spPr>
          <a:xfrm>
            <a:off x="1208071" y="5756344"/>
            <a:ext cx="4201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b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Lan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2(1):50-61.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4B61F-D2C2-744A-8490-169BB4BD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87" y="2025784"/>
            <a:ext cx="57277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103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20</cp:revision>
  <dcterms:created xsi:type="dcterms:W3CDTF">2018-02-11T19:11:44Z</dcterms:created>
  <dcterms:modified xsi:type="dcterms:W3CDTF">2019-03-01T10:56:48Z</dcterms:modified>
</cp:coreProperties>
</file>