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49"/>
    <p:restoredTop sz="93881"/>
  </p:normalViewPr>
  <p:slideViewPr>
    <p:cSldViewPr snapToGrid="0" snapToObjects="1">
      <p:cViewPr varScale="1">
        <p:scale>
          <a:sx n="109" d="100"/>
          <a:sy n="109" d="100"/>
        </p:scale>
        <p:origin x="2152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274974-315F-7747-AE60-7BA5111197D7}" type="datetimeFigureOut">
              <a:rPr lang="en-US" smtClean="0"/>
              <a:t>5/10/24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B985DA-B8C5-034E-AFF2-88DF4540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057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B985DA-B8C5-034E-AFF2-88DF4540325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039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2024/5/10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2024/5/10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2024/5/10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2024/5/10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2024/5/10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2024/5/10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2024/5/10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2024/5/10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2024/5/10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2024/5/10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2024/5/10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2024/5/10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87977" y="266747"/>
            <a:ext cx="796804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1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zh-CN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949125" y="6247263"/>
            <a:ext cx="718551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Alvarez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et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al.,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2023;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6(5): 155-159.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866014F-97EA-0E4A-8065-68CF76C3C1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7777" y="1430214"/>
            <a:ext cx="6553198" cy="3505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16</Words>
  <Application>Microsoft Macintosh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Microsoft Office User</cp:lastModifiedBy>
  <cp:revision>115</cp:revision>
  <dcterms:created xsi:type="dcterms:W3CDTF">2018-02-11T19:11:44Z</dcterms:created>
  <dcterms:modified xsi:type="dcterms:W3CDTF">2024-05-10T19:37:25Z</dcterms:modified>
</cp:coreProperties>
</file>