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41"/>
    <p:restoredTop sz="94619"/>
  </p:normalViewPr>
  <p:slideViewPr>
    <p:cSldViewPr snapToGrid="0" snapToObjects="1">
      <p:cViewPr varScale="1">
        <p:scale>
          <a:sx n="109" d="100"/>
          <a:sy n="109" d="100"/>
        </p:scale>
        <p:origin x="121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2020/3/1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3690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2020/3/1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673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2020/3/1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303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2020/3/1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886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2020/3/1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22767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2020/3/1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6416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2020/3/1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9559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2020/3/1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1037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2020/3/1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7882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2020/3/1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349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2020/3/1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09796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D25F7-7A56-914C-8662-8ACAE45D2669}" type="datetimeFigureOut">
              <a:rPr kumimoji="1" lang="zh-CN" altLang="en-US" smtClean="0"/>
              <a:t>2020/3/1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4967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87977" y="392745"/>
            <a:ext cx="79680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latin typeface="Arial"/>
                <a:cs typeface="Arial"/>
              </a:rPr>
              <a:t>Figure 1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Schematic illustration of nanoparticle delivery in acute myocardial infarction.</a:t>
            </a:r>
          </a:p>
        </p:txBody>
      </p:sp>
      <p:sp>
        <p:nvSpPr>
          <p:cNvPr id="6" name="矩形 5"/>
          <p:cNvSpPr/>
          <p:nvPr/>
        </p:nvSpPr>
        <p:spPr>
          <a:xfrm>
            <a:off x="1500553" y="6093373"/>
            <a:ext cx="66340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Abraham Mendez-Fernandez</a:t>
            </a: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et</a:t>
            </a: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altLang="zh-CN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al</a:t>
            </a:r>
            <a:r>
              <a:rPr lang="en-US" altLang="zh-Hans" sz="1400" dirty="0">
                <a:latin typeface="Arial"/>
                <a:cs typeface="Arial"/>
              </a:rPr>
              <a:t>,</a:t>
            </a:r>
            <a:r>
              <a:rPr lang="zh-Hans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Conditioning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Medicine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2020;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3(1):18-30.</a:t>
            </a:r>
            <a:endParaRPr lang="zh-CN" altLang="en-US" sz="1400" dirty="0"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F7C7F0-B702-7645-B166-4C8F04645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495" y="1040735"/>
            <a:ext cx="7513147" cy="486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92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26</Words>
  <Application>Microsoft Macintosh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宋体</vt:lpstr>
      <vt:lpstr>Arial</vt:lpstr>
      <vt:lpstr>Calibri</vt:lpstr>
      <vt:lpstr>Office 主题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Xiaoyan Jiang</dc:creator>
  <cp:lastModifiedBy>Jiang, Xiaoyan</cp:lastModifiedBy>
  <cp:revision>49</cp:revision>
  <dcterms:created xsi:type="dcterms:W3CDTF">2018-02-11T19:11:44Z</dcterms:created>
  <dcterms:modified xsi:type="dcterms:W3CDTF">2020-03-01T16:55:55Z</dcterms:modified>
</cp:coreProperties>
</file>