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The multifaceted impact of classical chemokines on the pathogenesis of ischemic stroke – classes, cells, receptors, and downstream effects.</a:t>
            </a:r>
            <a:r>
              <a:rPr lang="zh-CN" alt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4(1):39-57.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3EB06B-CB22-7A4E-8908-EBD6614AD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3990"/>
            <a:ext cx="9144000" cy="465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70</cp:revision>
  <dcterms:created xsi:type="dcterms:W3CDTF">2018-02-11T19:11:44Z</dcterms:created>
  <dcterms:modified xsi:type="dcterms:W3CDTF">2021-04-20T18:50:09Z</dcterms:modified>
</cp:coreProperties>
</file>