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5/10/24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Borlongan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6(5): 160-164.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489114-9A8E-F440-B78D-DF55C2033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260" y="1282054"/>
            <a:ext cx="5017477" cy="385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116</cp:revision>
  <dcterms:created xsi:type="dcterms:W3CDTF">2018-02-11T19:11:44Z</dcterms:created>
  <dcterms:modified xsi:type="dcterms:W3CDTF">2024-05-10T19:47:31Z</dcterms:modified>
</cp:coreProperties>
</file>