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2. Top-ranked bioinformatic findings based on the differentially expressed cerebral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microvessel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genes for each experimental preconditioning protocol and time point, relative to untreated naïve mice.</a:t>
            </a:r>
          </a:p>
        </p:txBody>
      </p:sp>
      <p:sp>
        <p:nvSpPr>
          <p:cNvPr id="6" name="矩形 5"/>
          <p:cNvSpPr/>
          <p:nvPr/>
        </p:nvSpPr>
        <p:spPr>
          <a:xfrm>
            <a:off x="984739" y="6247263"/>
            <a:ext cx="7149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Harman et 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2021;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4(1):58-68.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8BFA7-F4A2-4041-B144-60A8357C2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24" y="1291047"/>
            <a:ext cx="5339349" cy="47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41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68</cp:revision>
  <dcterms:created xsi:type="dcterms:W3CDTF">2018-02-11T19:11:44Z</dcterms:created>
  <dcterms:modified xsi:type="dcterms:W3CDTF">2021-04-20T19:16:41Z</dcterms:modified>
</cp:coreProperties>
</file>