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Top-ranked Biological Functions, Upstream Regulators, and Canonical Pathways resulting from IPA’s ‘Comparison Analyses’ of the experimental groups.</a:t>
            </a: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Harman 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4(1):58-68.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CD37A-CAFB-B043-9415-142FEE297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581"/>
            <a:ext cx="9144000" cy="50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37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67</cp:revision>
  <dcterms:created xsi:type="dcterms:W3CDTF">2018-02-11T19:11:44Z</dcterms:created>
  <dcterms:modified xsi:type="dcterms:W3CDTF">2021-04-20T19:17:30Z</dcterms:modified>
</cp:coreProperties>
</file>