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45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7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7/19/23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2023/7/19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2023/7/19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2023/7/19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2023/7/19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2023/7/19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2023/7/19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2023/7/19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2023/7/19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2023/7/19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2023/7/19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2023/7/19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2023/7/19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266747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9125" y="6247263"/>
            <a:ext cx="7185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Ramachandra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2023;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6(1): 15-24.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CFAA1-85A0-3941-BCCB-DD5E8257F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23" y="868102"/>
            <a:ext cx="8139983" cy="48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108</cp:revision>
  <dcterms:created xsi:type="dcterms:W3CDTF">2018-02-11T19:11:44Z</dcterms:created>
  <dcterms:modified xsi:type="dcterms:W3CDTF">2023-07-19T04:11:28Z</dcterms:modified>
</cp:coreProperties>
</file>