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9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7/26/24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2024/7/26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Ike de la </a:t>
            </a:r>
            <a:r>
              <a:rPr lang="en-US" altLang="zh-CN" sz="1400" dirty="0" err="1">
                <a:latin typeface="Arial"/>
                <a:cs typeface="Arial"/>
              </a:rPr>
              <a:t>Peña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6(6): 170-176.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11239-D2B3-8F4C-BE92-779FB7FA3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46" y="1383323"/>
            <a:ext cx="6087208" cy="34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115</cp:revision>
  <dcterms:created xsi:type="dcterms:W3CDTF">2018-02-11T19:11:44Z</dcterms:created>
  <dcterms:modified xsi:type="dcterms:W3CDTF">2024-07-26T17:06:09Z</dcterms:modified>
</cp:coreProperties>
</file>