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0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1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2019/5/2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3809" y="4480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Detraining ablates the effect of exercise volume on leukocytes in the brain.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6475" y="6040255"/>
            <a:ext cx="46506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Poinsatte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2(2):50-60.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929111-933F-B547-8374-1941D396F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30" y="1684020"/>
            <a:ext cx="8100224" cy="371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30</cp:revision>
  <dcterms:created xsi:type="dcterms:W3CDTF">2018-02-11T19:11:44Z</dcterms:created>
  <dcterms:modified xsi:type="dcterms:W3CDTF">2019-05-02T18:46:27Z</dcterms:modified>
</cp:coreProperties>
</file>