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2020/5/7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Schematic illustration of cardiac metabolic alterations in DC. 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Shuo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Cong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3(2):82-97.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71AB-0A7E-2E48-8961-CC6C3720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84" y="1115622"/>
            <a:ext cx="6456782" cy="49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53</cp:revision>
  <dcterms:created xsi:type="dcterms:W3CDTF">2018-02-11T19:11:44Z</dcterms:created>
  <dcterms:modified xsi:type="dcterms:W3CDTF">2020-05-07T22:00:18Z</dcterms:modified>
</cp:coreProperties>
</file>