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9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Schematic representation illustrating the use of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hiPSCs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to model DC and for identifying novel targets for patient-specific therapies.</a:t>
            </a: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Shuo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Cong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3(2):82-97.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FF07ED-F167-4346-8683-799836CD7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77" y="1395045"/>
            <a:ext cx="8153223" cy="385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54</cp:revision>
  <dcterms:created xsi:type="dcterms:W3CDTF">2018-02-11T19:11:44Z</dcterms:created>
  <dcterms:modified xsi:type="dcterms:W3CDTF">2020-05-07T22:00:30Z</dcterms:modified>
</cp:coreProperties>
</file>