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Patil</a:t>
            </a:r>
            <a:r>
              <a:rPr lang="en-US" altLang="zh-CN" sz="1400" dirty="0">
                <a:latin typeface="Arial"/>
                <a:cs typeface="Arial"/>
              </a:rPr>
              <a:t>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6(3): 88-97.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87A8B0-B68B-284E-BBC0-51708E87B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260" y="1128308"/>
            <a:ext cx="6273478" cy="434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112</cp:revision>
  <dcterms:created xsi:type="dcterms:W3CDTF">2018-02-11T19:11:44Z</dcterms:created>
  <dcterms:modified xsi:type="dcterms:W3CDTF">2024-02-03T05:23:12Z</dcterms:modified>
</cp:coreProperties>
</file>