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0"/>
    <p:restoredTop sz="94636"/>
  </p:normalViewPr>
  <p:slideViewPr>
    <p:cSldViewPr snapToGrid="0" snapToObjects="1">
      <p:cViewPr varScale="1">
        <p:scale>
          <a:sx n="84" d="100"/>
          <a:sy n="84" d="100"/>
        </p:scale>
        <p:origin x="21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633376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Proposed protective mechanism of remote limb conditioning.</a:t>
            </a:r>
          </a:p>
        </p:txBody>
      </p:sp>
      <p:sp>
        <p:nvSpPr>
          <p:cNvPr id="6" name="矩形 5"/>
          <p:cNvSpPr/>
          <p:nvPr/>
        </p:nvSpPr>
        <p:spPr>
          <a:xfrm>
            <a:off x="783546" y="6075950"/>
            <a:ext cx="4813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Jiwon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Yang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2(2):61-68.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7DBEE-4D29-7545-A0EF-662E3A8A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77" y="1640840"/>
            <a:ext cx="8441567" cy="38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26</cp:revision>
  <dcterms:created xsi:type="dcterms:W3CDTF">2018-02-11T19:11:44Z</dcterms:created>
  <dcterms:modified xsi:type="dcterms:W3CDTF">2019-05-02T18:08:14Z</dcterms:modified>
</cp:coreProperties>
</file>