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0"/>
    <p:restoredTop sz="94636"/>
  </p:normalViewPr>
  <p:slideViewPr>
    <p:cSldViewPr snapToGrid="0" snapToObjects="1">
      <p:cViewPr varScale="1">
        <p:scale>
          <a:sx n="84" d="100"/>
          <a:sy n="84" d="100"/>
        </p:scale>
        <p:origin x="21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2019/5/8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2019/5/8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2019/5/8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2019/5/8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53810" y="242709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Schema of the urea cycle involved in the catabolism of amino acids leading to polyamines synthesis through sequential enzymatic catalysis.</a:t>
            </a:r>
          </a:p>
        </p:txBody>
      </p:sp>
      <p:sp>
        <p:nvSpPr>
          <p:cNvPr id="6" name="矩形 5"/>
          <p:cNvSpPr/>
          <p:nvPr/>
        </p:nvSpPr>
        <p:spPr>
          <a:xfrm>
            <a:off x="760731" y="6085975"/>
            <a:ext cx="48454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Michel </a:t>
            </a:r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Tauc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2019;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2(2):69-74.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43C06C5-17D8-CC41-AACD-291A67083D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0621" y="858012"/>
            <a:ext cx="6101802" cy="513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37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23</cp:revision>
  <dcterms:created xsi:type="dcterms:W3CDTF">2018-02-11T19:11:44Z</dcterms:created>
  <dcterms:modified xsi:type="dcterms:W3CDTF">2019-05-08T14:55:50Z</dcterms:modified>
</cp:coreProperties>
</file>