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0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1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53810" y="242709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Schema of the preclinical use of GC7 in kidney transplantation. The donor pig was preconditioned with GC7 before kidney removal. </a:t>
            </a:r>
          </a:p>
        </p:txBody>
      </p:sp>
      <p:sp>
        <p:nvSpPr>
          <p:cNvPr id="6" name="矩形 5"/>
          <p:cNvSpPr/>
          <p:nvPr/>
        </p:nvSpPr>
        <p:spPr>
          <a:xfrm>
            <a:off x="760731" y="6085975"/>
            <a:ext cx="48454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Michel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Tauc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2(2):69-74.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D38A32-E6DD-B642-ABD5-EB5D383FB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264" y="1049782"/>
            <a:ext cx="5776065" cy="4752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38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24</cp:revision>
  <dcterms:created xsi:type="dcterms:W3CDTF">2018-02-11T19:11:44Z</dcterms:created>
  <dcterms:modified xsi:type="dcterms:W3CDTF">2019-05-08T14:57:57Z</dcterms:modified>
</cp:coreProperties>
</file>