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2020/5/7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Ischemia reperfusion injury.  </a:t>
            </a:r>
          </a:p>
          <a:p>
            <a:pPr algn="just"/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Lindsey E. Miller and John C.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Quindry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>
                <a:latin typeface="Arial"/>
                <a:cs typeface="Arial"/>
              </a:rPr>
              <a:t>3(2):59-70.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86A78C-9010-7146-B1DE-081CE32DA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300" y="1568450"/>
            <a:ext cx="25654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56</cp:revision>
  <dcterms:created xsi:type="dcterms:W3CDTF">2018-02-11T19:11:44Z</dcterms:created>
  <dcterms:modified xsi:type="dcterms:W3CDTF">2020-05-07T21:38:24Z</dcterms:modified>
</cp:coreProperties>
</file>