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2023/11/1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Ali Abdullah,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6(2): 54-64.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A68B1-C15D-A94C-8936-733A7FCD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39" y="574524"/>
            <a:ext cx="3269218" cy="4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110</cp:revision>
  <dcterms:created xsi:type="dcterms:W3CDTF">2018-02-11T19:11:44Z</dcterms:created>
  <dcterms:modified xsi:type="dcterms:W3CDTF">2023-11-01T15:49:43Z</dcterms:modified>
</cp:coreProperties>
</file>