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Primary quercetin mediated activation of AMPK/SIRT1/PGC-1</a:t>
            </a:r>
            <a:r>
              <a:rPr lang="el-GR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α.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Christopher G.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Ballmann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 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3(3):117-124.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21E105-9366-5640-984E-BF9B146B3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704" y="1220711"/>
            <a:ext cx="6720590" cy="42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59</cp:revision>
  <dcterms:created xsi:type="dcterms:W3CDTF">2018-02-11T19:11:44Z</dcterms:created>
  <dcterms:modified xsi:type="dcterms:W3CDTF">2020-07-02T18:50:45Z</dcterms:modified>
</cp:coreProperties>
</file>