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2024/3/18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Bertos</a:t>
            </a:r>
            <a:r>
              <a:rPr lang="en-US" altLang="zh-CN" sz="1400" dirty="0">
                <a:latin typeface="Arial"/>
                <a:cs typeface="Arial"/>
              </a:rPr>
              <a:t> 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6(4): 98-119.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6496B-50E3-6A42-97F1-798E3FC8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5" y="1207932"/>
            <a:ext cx="7362092" cy="44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114</cp:revision>
  <dcterms:created xsi:type="dcterms:W3CDTF">2018-02-11T19:11:44Z</dcterms:created>
  <dcterms:modified xsi:type="dcterms:W3CDTF">2024-03-18T15:04:53Z</dcterms:modified>
</cp:coreProperties>
</file>