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Fukuda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6(4): 138-146.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39294A-D817-6D42-8895-CB57A9F00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700" y="2584450"/>
            <a:ext cx="65786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117</cp:revision>
  <dcterms:created xsi:type="dcterms:W3CDTF">2018-02-11T19:11:44Z</dcterms:created>
  <dcterms:modified xsi:type="dcterms:W3CDTF">2024-03-18T17:45:29Z</dcterms:modified>
</cp:coreProperties>
</file>