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9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21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7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125" y="6247263"/>
            <a:ext cx="718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Fukuda 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2023;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6(4): 138-146.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A3A0E-7FA0-4D4C-BD7D-A24B34964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1631950"/>
            <a:ext cx="28702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121</cp:revision>
  <dcterms:created xsi:type="dcterms:W3CDTF">2018-02-11T19:11:44Z</dcterms:created>
  <dcterms:modified xsi:type="dcterms:W3CDTF">2024-03-18T17:47:32Z</dcterms:modified>
</cp:coreProperties>
</file>