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23291" y="6247263"/>
            <a:ext cx="64113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Hess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al.;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2024;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7(1): 6-10.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A5D547-9051-8E47-AB17-DFF792200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50" y="1155700"/>
            <a:ext cx="54483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127</cp:revision>
  <dcterms:created xsi:type="dcterms:W3CDTF">2018-02-11T19:11:44Z</dcterms:created>
  <dcterms:modified xsi:type="dcterms:W3CDTF">2024-11-19T19:24:13Z</dcterms:modified>
</cp:coreProperties>
</file>