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9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5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2020/7/2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2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 Advantages (green) and disadvantages (red) of different machine perfusion techniques. </a:t>
            </a:r>
          </a:p>
        </p:txBody>
      </p:sp>
      <p:sp>
        <p:nvSpPr>
          <p:cNvPr id="6" name="矩形 5"/>
          <p:cNvSpPr/>
          <p:nvPr/>
        </p:nvSpPr>
        <p:spPr>
          <a:xfrm>
            <a:off x="984739" y="6247263"/>
            <a:ext cx="71499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Christoph </a:t>
            </a:r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Emontzpohl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et 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2020;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3(3):135-143.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AB9824F-1C63-5845-85D4-FB7C2C2B2E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658" y="1411165"/>
            <a:ext cx="7408985" cy="416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31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61</cp:revision>
  <dcterms:created xsi:type="dcterms:W3CDTF">2018-02-11T19:11:44Z</dcterms:created>
  <dcterms:modified xsi:type="dcterms:W3CDTF">2020-07-02T19:05:45Z</dcterms:modified>
</cp:coreProperties>
</file>