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044"/>
    <p:restoredTop sz="94611"/>
  </p:normalViewPr>
  <p:slideViewPr>
    <p:cSldViewPr snapToGrid="0" snapToObjects="1">
      <p:cViewPr varScale="1">
        <p:scale>
          <a:sx n="109" d="100"/>
          <a:sy n="109" d="100"/>
        </p:scale>
        <p:origin x="73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274974-315F-7747-AE60-7BA5111197D7}" type="datetimeFigureOut">
              <a:rPr lang="en-US" smtClean="0"/>
              <a:t>10/15/22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B985DA-B8C5-034E-AFF2-88DF4540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057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B985DA-B8C5-034E-AFF2-88DF4540325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039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2022/10/15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2022/10/15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2022/10/15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2022/10/15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2022/10/15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2022/10/15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2022/10/15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2022/10/15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2022/10/15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2022/10/15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2022/10/15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2022/10/15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87977" y="392745"/>
            <a:ext cx="796804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1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zh-CN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219199" y="6247263"/>
            <a:ext cx="691544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Woodhead et al.,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2022;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5(3): 100-104.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516AD84-F528-9A45-9795-DFA2661C3E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85478"/>
            <a:ext cx="9144000" cy="5087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16</Words>
  <Application>Microsoft Macintosh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Microsoft Office User</cp:lastModifiedBy>
  <cp:revision>93</cp:revision>
  <dcterms:created xsi:type="dcterms:W3CDTF">2018-02-11T19:11:44Z</dcterms:created>
  <dcterms:modified xsi:type="dcterms:W3CDTF">2022-10-15T15:59:03Z</dcterms:modified>
</cp:coreProperties>
</file>