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latin typeface="Arial"/>
                <a:cs typeface="Arial"/>
              </a:rPr>
              <a:t>Konijnenberg</a:t>
            </a:r>
            <a:r>
              <a:rPr lang="en-US" altLang="zh-CN" sz="1400" dirty="0">
                <a:latin typeface="Arial"/>
                <a:cs typeface="Arial"/>
              </a:rPr>
              <a:t> et 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5(4): 144-154.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2AE82-FE56-9F42-A69A-1223320CB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49" y="914401"/>
            <a:ext cx="5934541" cy="46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100</cp:revision>
  <dcterms:created xsi:type="dcterms:W3CDTF">2018-02-11T19:11:44Z</dcterms:created>
  <dcterms:modified xsi:type="dcterms:W3CDTF">2023-01-20T17:24:49Z</dcterms:modified>
</cp:coreProperties>
</file>