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Dam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6(4): 120-130.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1109-9435-3C40-8F3A-1AA330A1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45" y="996461"/>
            <a:ext cx="6288593" cy="44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113</cp:revision>
  <dcterms:created xsi:type="dcterms:W3CDTF">2018-02-11T19:11:44Z</dcterms:created>
  <dcterms:modified xsi:type="dcterms:W3CDTF">2024-03-18T15:22:45Z</dcterms:modified>
</cp:coreProperties>
</file>