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45"/>
    <p:restoredTop sz="94627"/>
  </p:normalViewPr>
  <p:slideViewPr>
    <p:cSldViewPr snapToGrid="0" snapToObjects="1">
      <p:cViewPr varScale="1">
        <p:scale>
          <a:sx n="110" d="100"/>
          <a:sy n="110" d="100"/>
        </p:scale>
        <p:origin x="7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74974-315F-7747-AE60-7BA5111197D7}" type="datetimeFigureOut">
              <a:rPr lang="en-US" smtClean="0"/>
              <a:t>1/20/23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B985DA-B8C5-034E-AFF2-88DF45403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5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B985DA-B8C5-034E-AFF2-88DF454032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8369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26734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93039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7886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22767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86416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5596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1037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7882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33496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09796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25F7-7A56-914C-8662-8ACAE45D2669}" type="datetimeFigureOut">
              <a:rPr kumimoji="1" lang="zh-CN" altLang="en-US" smtClean="0"/>
              <a:t>2023/1/20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FE98-63CB-064E-9851-676C6668AE67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49679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87977" y="392745"/>
            <a:ext cx="7968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>
                <a:latin typeface="Arial"/>
                <a:cs typeface="Arial"/>
              </a:rPr>
              <a:t>Figure 2</a:t>
            </a:r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9199" y="6247263"/>
            <a:ext cx="69154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1400" dirty="0" err="1">
                <a:latin typeface="Arial"/>
                <a:cs typeface="Arial"/>
              </a:rPr>
              <a:t>Tournier</a:t>
            </a:r>
            <a:r>
              <a:rPr lang="en-US" altLang="zh-CN" sz="1400" dirty="0">
                <a:latin typeface="Arial"/>
                <a:cs typeface="Arial"/>
              </a:rPr>
              <a:t> et al.,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Conditioning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Medicine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2022;</a:t>
            </a:r>
            <a:r>
              <a:rPr lang="zh-CN" altLang="en-US" sz="1400" dirty="0">
                <a:latin typeface="Arial"/>
                <a:cs typeface="Arial"/>
              </a:rPr>
              <a:t> </a:t>
            </a:r>
            <a:r>
              <a:rPr lang="en-US" altLang="zh-CN" sz="1400" dirty="0">
                <a:latin typeface="Arial"/>
                <a:cs typeface="Arial"/>
              </a:rPr>
              <a:t>5(4): 123-130.</a:t>
            </a:r>
            <a:endParaRPr lang="zh-CN" altLang="en-US" sz="1400" dirty="0"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99A8C-783F-BD44-91A0-AF9D141AC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9394"/>
            <a:ext cx="9144000" cy="50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692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16</Words>
  <Application>Microsoft Macintosh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宋体</vt:lpstr>
      <vt:lpstr>Arial</vt:lpstr>
      <vt:lpstr>Calibri</vt:lpstr>
      <vt:lpstr>Office 主题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Xiaoyan Jiang</dc:creator>
  <cp:lastModifiedBy>Microsoft Office User</cp:lastModifiedBy>
  <cp:revision>98</cp:revision>
  <dcterms:created xsi:type="dcterms:W3CDTF">2018-02-11T19:11:44Z</dcterms:created>
  <dcterms:modified xsi:type="dcterms:W3CDTF">2023-01-20T16:48:49Z</dcterms:modified>
</cp:coreProperties>
</file>