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Olfactory pathways with depiction of SARS-CoV-1 or 2 infecting nasopharynx with infection, or invasion of olfactory epithelium and spread up from the olfactory nerve to olfactory bulb and later into olfactory pathways including the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pirirform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cortex.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Hess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3(5):241-245.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37917-AEE2-1A44-A852-BE1DCEDB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4" y="1698276"/>
            <a:ext cx="7350369" cy="3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62</cp:revision>
  <dcterms:created xsi:type="dcterms:W3CDTF">2018-02-11T19:11:44Z</dcterms:created>
  <dcterms:modified xsi:type="dcterms:W3CDTF">2020-11-19T16:59:37Z</dcterms:modified>
</cp:coreProperties>
</file>