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Li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5(5): 172-185.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D31A7-F56E-B541-A543-A9DFD415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31" y="1273301"/>
            <a:ext cx="7639291" cy="43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103</cp:revision>
  <dcterms:created xsi:type="dcterms:W3CDTF">2018-02-11T19:11:44Z</dcterms:created>
  <dcterms:modified xsi:type="dcterms:W3CDTF">2023-02-22T16:04:12Z</dcterms:modified>
</cp:coreProperties>
</file>