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27"/>
    <p:restoredTop sz="94599"/>
  </p:normalViewPr>
  <p:slideViewPr>
    <p:cSldViewPr snapToGrid="0" snapToObjects="1">
      <p:cViewPr varScale="1">
        <p:scale>
          <a:sx n="106" d="100"/>
          <a:sy n="106" d="100"/>
        </p:scale>
        <p:origin x="44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2020/1/6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3690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2020/1/6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673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2020/1/6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303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2020/1/6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886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2020/1/6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22767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2020/1/6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6416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2020/1/6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9559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2020/1/6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1037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2020/1/6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7882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2020/1/6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349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2020/1/6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09796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D25F7-7A56-914C-8662-8ACAE45D2669}" type="datetimeFigureOut">
              <a:rPr kumimoji="1" lang="zh-CN" altLang="en-US" smtClean="0"/>
              <a:t>2020/1/6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4967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87977" y="633376"/>
            <a:ext cx="79680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latin typeface="Arial"/>
                <a:cs typeface="Arial"/>
              </a:rPr>
              <a:t>Figure 2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SV number changes during repeated HPC.</a:t>
            </a:r>
          </a:p>
          <a:p>
            <a:pPr algn="just"/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矩形 5"/>
          <p:cNvSpPr/>
          <p:nvPr/>
        </p:nvSpPr>
        <p:spPr>
          <a:xfrm>
            <a:off x="783546" y="6075950"/>
            <a:ext cx="73393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Liu</a:t>
            </a: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et</a:t>
            </a: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al.</a:t>
            </a:r>
            <a:r>
              <a:rPr lang="en-US" altLang="zh-Hans" sz="1400" dirty="0">
                <a:latin typeface="Arial"/>
                <a:cs typeface="Arial"/>
              </a:rPr>
              <a:t>,</a:t>
            </a:r>
            <a:r>
              <a:rPr lang="zh-Hans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Conditioning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Medicine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2019;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2(6):280-283.</a:t>
            </a:r>
            <a:endParaRPr lang="zh-CN" altLang="en-US" sz="1400" dirty="0">
              <a:latin typeface="Arial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16571B-580D-5244-B8DE-A228F5113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1214" y="1428968"/>
            <a:ext cx="3084037" cy="415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92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23</Words>
  <Application>Microsoft Macintosh PowerPoint</Application>
  <PresentationFormat>On-screen Show (4:3)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宋体</vt:lpstr>
      <vt:lpstr>Arial</vt:lpstr>
      <vt:lpstr>Calibri</vt:lpstr>
      <vt:lpstr>Office 主题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Xiaoyan Jiang</dc:creator>
  <cp:lastModifiedBy>Jiang, Xiaoyan</cp:lastModifiedBy>
  <cp:revision>42</cp:revision>
  <dcterms:created xsi:type="dcterms:W3CDTF">2018-02-11T19:11:44Z</dcterms:created>
  <dcterms:modified xsi:type="dcterms:W3CDTF">2020-01-06T21:11:23Z</dcterms:modified>
</cp:coreProperties>
</file>