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The multifaceted impact of MIF on several neurological diseases.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Zan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Hans" sz="1400" dirty="0">
                <a:latin typeface="Arial"/>
                <a:cs typeface="Arial"/>
              </a:rPr>
              <a:t>et al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4(5):216-233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81973-9A5C-CE47-9076-6B1BD05E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24" y="762077"/>
            <a:ext cx="7958898" cy="48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78</cp:revision>
  <dcterms:created xsi:type="dcterms:W3CDTF">2018-02-11T19:11:44Z</dcterms:created>
  <dcterms:modified xsi:type="dcterms:W3CDTF">2022-01-17T04:42:57Z</dcterms:modified>
</cp:coreProperties>
</file>