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45"/>
    <p:restoredTop sz="94627"/>
  </p:normalViewPr>
  <p:slideViewPr>
    <p:cSldViewPr snapToGrid="0" snapToObjects="1">
      <p:cViewPr varScale="1">
        <p:scale>
          <a:sx n="110" d="100"/>
          <a:sy n="110" d="100"/>
        </p:scale>
        <p:origin x="79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4/24/23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2023/4/24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2023/4/24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2023/4/24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2023/4/24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2023/4/24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2023/4/24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2023/4/24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2023/4/24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2023/4/24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2023/4/24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2023/4/24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2023/4/24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19199" y="6247263"/>
            <a:ext cx="69154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 err="1">
                <a:latin typeface="Arial"/>
                <a:cs typeface="Arial"/>
              </a:rPr>
              <a:t>Niamnud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et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al.,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2022;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5(6): 198-204.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3B5311-0B49-6740-8A1E-0A66444DC9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561" y="1433844"/>
            <a:ext cx="8449519" cy="4044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105</cp:revision>
  <dcterms:created xsi:type="dcterms:W3CDTF">2018-02-11T19:11:44Z</dcterms:created>
  <dcterms:modified xsi:type="dcterms:W3CDTF">2023-04-24T15:08:02Z</dcterms:modified>
</cp:coreProperties>
</file>