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Summary of potential mechanistic actions of SGLT2 inhibitors.</a:t>
            </a: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Cong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 al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5(1):1-10.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7998D-D8E8-8A42-A1D5-CF9E2AC0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30" y="878068"/>
            <a:ext cx="5678365" cy="51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80</cp:revision>
  <dcterms:created xsi:type="dcterms:W3CDTF">2018-02-11T19:11:44Z</dcterms:created>
  <dcterms:modified xsi:type="dcterms:W3CDTF">2022-06-01T14:24:07Z</dcterms:modified>
</cp:coreProperties>
</file>