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/>
    <p:restoredTop sz="93881"/>
  </p:normalViewPr>
  <p:slideViewPr>
    <p:cSldViewPr snapToGrid="0" snapToObjects="1">
      <p:cViewPr varScale="1">
        <p:scale>
          <a:sx n="109" d="100"/>
          <a:sy n="109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23291" y="6247263"/>
            <a:ext cx="6411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latin typeface="Arial"/>
                <a:cs typeface="Arial"/>
              </a:rPr>
              <a:t>Laudati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al.; 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2024;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7(1): 15-21.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78DBC-3172-794D-BF09-5F90E82DC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7668"/>
            <a:ext cx="9144000" cy="45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124</cp:revision>
  <dcterms:created xsi:type="dcterms:W3CDTF">2018-02-11T19:11:44Z</dcterms:created>
  <dcterms:modified xsi:type="dcterms:W3CDTF">2024-11-19T19:20:40Z</dcterms:modified>
</cp:coreProperties>
</file>