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Laudati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7(1): 15-21.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9C9E4-76F7-A741-A82E-C4411273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49" y="1001801"/>
            <a:ext cx="3849088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124</cp:revision>
  <dcterms:created xsi:type="dcterms:W3CDTF">2018-02-11T19:11:44Z</dcterms:created>
  <dcterms:modified xsi:type="dcterms:W3CDTF">2024-11-19T19:21:00Z</dcterms:modified>
</cp:coreProperties>
</file>