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1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23291" y="6247263"/>
            <a:ext cx="64113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Laudati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al.; 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2024;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7(1): 15-21.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3A0312-AEDA-134C-8ED4-4863BC9CE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983" y="961292"/>
            <a:ext cx="4862031" cy="452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124</cp:revision>
  <dcterms:created xsi:type="dcterms:W3CDTF">2018-02-11T19:11:44Z</dcterms:created>
  <dcterms:modified xsi:type="dcterms:W3CDTF">2024-11-19T19:21:20Z</dcterms:modified>
</cp:coreProperties>
</file>