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3/15/22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Potential circadian factors and mimics that affect cardiovascular clinical outcomes.</a:t>
            </a:r>
          </a:p>
        </p:txBody>
      </p:sp>
      <p:sp>
        <p:nvSpPr>
          <p:cNvPr id="6" name="矩形 5"/>
          <p:cNvSpPr/>
          <p:nvPr/>
        </p:nvSpPr>
        <p:spPr>
          <a:xfrm>
            <a:off x="1219199" y="6247263"/>
            <a:ext cx="69154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latin typeface="Arial"/>
                <a:cs typeface="Arial"/>
              </a:rPr>
              <a:t>Ko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Hans" sz="1400" dirty="0">
                <a:latin typeface="Arial"/>
                <a:cs typeface="Arial"/>
              </a:rPr>
              <a:t>et al</a:t>
            </a:r>
            <a:r>
              <a:rPr lang="en-US" altLang="zh-CN" sz="1400" dirty="0">
                <a:latin typeface="Arial"/>
                <a:cs typeface="Arial"/>
              </a:rPr>
              <a:t>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2021;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4(6):262-270.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54A143-6626-144A-90D9-96E99CC68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279650"/>
            <a:ext cx="5943600" cy="229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27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80</cp:revision>
  <dcterms:created xsi:type="dcterms:W3CDTF">2018-02-11T19:11:44Z</dcterms:created>
  <dcterms:modified xsi:type="dcterms:W3CDTF">2022-03-15T18:59:17Z</dcterms:modified>
</cp:coreProperties>
</file>