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9"/>
    <p:restoredTop sz="94611"/>
  </p:normalViewPr>
  <p:slideViewPr>
    <p:cSldViewPr snapToGrid="0" snapToObjects="1">
      <p:cViewPr varScale="1">
        <p:scale>
          <a:sx n="110" d="100"/>
          <a:sy n="110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Key factors that may affect the cardioprotective effect of melatonin.</a:t>
            </a: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Lourens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4(6):271-279.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D7E1FB-1B33-664C-B393-03B051295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598" y="1652954"/>
            <a:ext cx="4454804" cy="3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80</cp:revision>
  <dcterms:created xsi:type="dcterms:W3CDTF">2018-02-11T19:11:44Z</dcterms:created>
  <dcterms:modified xsi:type="dcterms:W3CDTF">2022-03-15T19:18:55Z</dcterms:modified>
</cp:coreProperties>
</file>