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14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 smtClean="0"/>
              <a:t>单击此处编辑母版副标题样式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18/2/19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18/2/19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18/2/19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18/2/19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18/2/19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18/2/19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18/2/19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18/2/19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18/2/19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18/2/19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18/2/19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18/2/19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478453" y="267082"/>
            <a:ext cx="79363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dirty="0" smtClean="0">
                <a:latin typeface="Arial"/>
                <a:cs typeface="Arial"/>
              </a:rPr>
              <a:t>Figure</a:t>
            </a:r>
            <a:r>
              <a:rPr lang="zh-CN" altLang="en-US" sz="1400" smtClean="0">
                <a:latin typeface="Arial"/>
                <a:cs typeface="Arial"/>
              </a:rPr>
              <a:t> </a:t>
            </a:r>
            <a:r>
              <a:rPr lang="en-US" altLang="zh-CN" sz="1400" smtClean="0">
                <a:latin typeface="Arial"/>
                <a:cs typeface="Arial"/>
              </a:rPr>
              <a:t>3</a:t>
            </a:r>
            <a:r>
              <a:rPr lang="en-US" altLang="zh-CN" sz="1400" smtClean="0">
                <a:latin typeface="Arial"/>
                <a:cs typeface="Arial"/>
              </a:rPr>
              <a:t>:</a:t>
            </a:r>
            <a:r>
              <a:rPr lang="zh-CN" altLang="en-US" sz="1400" dirty="0" smtClean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Primary astrocyte cultures from WT and PAR-1 KO mice were pretreated with 0 (control), 0.5 or 1.0 U/ml thrombin for 24 h and then collected for immunofluorescence staining and Western blot </a:t>
            </a:r>
            <a:r>
              <a:rPr lang="en-US" altLang="zh-CN" sz="1400" dirty="0" smtClean="0">
                <a:latin typeface="Arial"/>
                <a:cs typeface="Arial"/>
              </a:rPr>
              <a:t>analysis</a:t>
            </a:r>
            <a:r>
              <a:rPr lang="en-US" altLang="zh-CN" sz="1400" dirty="0" smtClean="0">
                <a:latin typeface="Arial"/>
                <a:cs typeface="Arial"/>
              </a:rPr>
              <a:t>.</a:t>
            </a:r>
            <a:r>
              <a:rPr lang="zh-CN" altLang="zh-CN" sz="1400" dirty="0" smtClean="0">
                <a:latin typeface="Arial"/>
                <a:cs typeface="Arial"/>
              </a:rPr>
              <a:t> </a:t>
            </a:r>
            <a:endParaRPr lang="zh-CN" altLang="zh-CN" sz="1400" dirty="0">
              <a:latin typeface="Arial"/>
              <a:cs typeface="Arial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21840" y="6291828"/>
            <a:ext cx="418688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dirty="0" err="1" smtClean="0">
                <a:latin typeface="Arial"/>
                <a:cs typeface="Arial"/>
              </a:rPr>
              <a:t>Bao</a:t>
            </a:r>
            <a:r>
              <a:rPr lang="zh-CN" altLang="en-US" sz="1400" dirty="0" smtClean="0">
                <a:latin typeface="Arial"/>
                <a:cs typeface="Arial"/>
              </a:rPr>
              <a:t> </a:t>
            </a:r>
            <a:r>
              <a:rPr lang="en-US" altLang="zh-CN" sz="1400" dirty="0" smtClean="0">
                <a:latin typeface="Arial"/>
                <a:cs typeface="Arial"/>
              </a:rPr>
              <a:t>et</a:t>
            </a:r>
            <a:r>
              <a:rPr lang="zh-CN" altLang="en-US" sz="1400" dirty="0" smtClean="0">
                <a:latin typeface="Arial"/>
                <a:cs typeface="Arial"/>
              </a:rPr>
              <a:t> </a:t>
            </a:r>
            <a:r>
              <a:rPr lang="en-US" altLang="zh-CN" sz="1400" dirty="0" smtClean="0">
                <a:latin typeface="Arial"/>
                <a:cs typeface="Arial"/>
              </a:rPr>
              <a:t>al., Conditioning</a:t>
            </a:r>
            <a:r>
              <a:rPr lang="zh-CN" altLang="en-US" sz="1400" dirty="0" smtClean="0">
                <a:latin typeface="Arial"/>
                <a:cs typeface="Arial"/>
              </a:rPr>
              <a:t> </a:t>
            </a:r>
            <a:r>
              <a:rPr lang="en-US" altLang="zh-CN" sz="1400" dirty="0" smtClean="0">
                <a:latin typeface="Arial"/>
                <a:cs typeface="Arial"/>
              </a:rPr>
              <a:t>Medicine</a:t>
            </a:r>
            <a:r>
              <a:rPr lang="zh-CN" altLang="en-US" sz="1400" dirty="0" smtClean="0">
                <a:latin typeface="Arial"/>
                <a:cs typeface="Arial"/>
              </a:rPr>
              <a:t> </a:t>
            </a:r>
            <a:r>
              <a:rPr lang="en-US" altLang="zh-CN" sz="1400" dirty="0" smtClean="0">
                <a:latin typeface="Arial"/>
                <a:cs typeface="Arial"/>
              </a:rPr>
              <a:t>2018;</a:t>
            </a:r>
            <a:r>
              <a:rPr lang="zh-CN" altLang="en-US" sz="1400" dirty="0" smtClean="0">
                <a:latin typeface="Arial"/>
                <a:cs typeface="Arial"/>
              </a:rPr>
              <a:t> </a:t>
            </a:r>
            <a:r>
              <a:rPr lang="en-US" altLang="zh-CN" sz="1400" dirty="0" smtClean="0">
                <a:latin typeface="Arial"/>
                <a:cs typeface="Arial"/>
              </a:rPr>
              <a:t>1(2):57-63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2" name="图片 1" descr="Fig 3 CM-0112-18-ORI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4152" y="784549"/>
            <a:ext cx="4142807" cy="5593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60</Words>
  <Application>Microsoft Macintosh PowerPoint</Application>
  <PresentationFormat>全屏显示(4:3)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PowerPoint 演示文稿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Xiaoyan Jiang</cp:lastModifiedBy>
  <cp:revision>5</cp:revision>
  <dcterms:created xsi:type="dcterms:W3CDTF">2018-02-11T19:11:44Z</dcterms:created>
  <dcterms:modified xsi:type="dcterms:W3CDTF">2018-02-20T03:30:33Z</dcterms:modified>
</cp:coreProperties>
</file>