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1"/>
    <p:restoredTop sz="94611"/>
  </p:normalViewPr>
  <p:slideViewPr>
    <p:cSldViewPr snapToGrid="0" snapToObjects="1">
      <p:cViewPr varScale="1">
        <p:scale>
          <a:sx n="109" d="100"/>
          <a:sy n="109" d="100"/>
        </p:scale>
        <p:origin x="162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2018/6/29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2018/6/29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2018/6/29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2018/6/29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2018/6/29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2018/6/29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2018/6/29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2018/6/29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2018/6/29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2018/6/29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2018/6/29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2018/6/29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426471" y="472147"/>
            <a:ext cx="79680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>
                <a:latin typeface="Arial"/>
                <a:cs typeface="Arial"/>
              </a:rPr>
              <a:t>Figure 2</a:t>
            </a:r>
            <a:r>
              <a:rPr lang="en-US" altLang="zh-CN" sz="140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Open Sans" panose="020B0606030504020204" pitchFamily="34" charset="0"/>
              </a:rPr>
              <a:t>Neuroprotective molecular mechanisms and mediators activated by hypothermia and hyperthermia-induced </a:t>
            </a:r>
            <a:r>
              <a:rPr lang="en-US" sz="1400">
                <a:latin typeface="Open Sans" panose="020B0606030504020204" pitchFamily="34" charset="0"/>
              </a:rPr>
              <a:t>brain conditioning.</a:t>
            </a:r>
            <a:endParaRPr lang="en-US" sz="1400" dirty="0">
              <a:latin typeface="Open Sans" panose="020B0606030504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33463" y="6099105"/>
            <a:ext cx="462979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Cuomo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et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al.</a:t>
            </a:r>
            <a:r>
              <a:rPr lang="en-US" altLang="zh-Hans" sz="1400" dirty="0">
                <a:latin typeface="Arial"/>
                <a:cs typeface="Arial"/>
              </a:rPr>
              <a:t>,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2018;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1(4):167-</a:t>
            </a:r>
            <a:r>
              <a:rPr lang="en-US" altLang="zh-Hans" sz="1400" dirty="0">
                <a:latin typeface="Arial"/>
                <a:cs typeface="Arial"/>
              </a:rPr>
              <a:t>183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5B65D97-24BA-3D47-81F9-7258C3A68C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450" y="2133600"/>
            <a:ext cx="8547100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27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宋体</vt:lpstr>
      <vt:lpstr>Arial</vt:lpstr>
      <vt:lpstr>Calibri</vt:lpstr>
      <vt:lpstr>Open Sans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Jiang, Xiaoyan</cp:lastModifiedBy>
  <cp:revision>6</cp:revision>
  <dcterms:created xsi:type="dcterms:W3CDTF">2018-02-11T19:11:44Z</dcterms:created>
  <dcterms:modified xsi:type="dcterms:W3CDTF">2018-06-29T19:30:58Z</dcterms:modified>
</cp:coreProperties>
</file>