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2018/6/29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6471" y="472147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1:</a:t>
            </a:r>
            <a:r>
              <a:rPr lang="en-US" sz="1400" dirty="0">
                <a:latin typeface="Arial"/>
                <a:cs typeface="Arial"/>
              </a:rPr>
              <a:t> A summary of prominent mechanisms of hyperbaric oxygen therapy for pre-stroke, post-stroke, and stem cell preconditioning applications. BBB - blood brain barrier; ICP - intracranial pressure.</a:t>
            </a:r>
          </a:p>
        </p:txBody>
      </p:sp>
      <p:sp>
        <p:nvSpPr>
          <p:cNvPr id="6" name="矩形 5"/>
          <p:cNvSpPr/>
          <p:nvPr/>
        </p:nvSpPr>
        <p:spPr>
          <a:xfrm>
            <a:off x="1012813" y="6099105"/>
            <a:ext cx="4471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Liska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2018;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1(4):151-</a:t>
            </a:r>
            <a:r>
              <a:rPr lang="en-US" altLang="zh-Hans" sz="1400" dirty="0">
                <a:latin typeface="Arial"/>
                <a:cs typeface="Arial"/>
              </a:rPr>
              <a:t>1</a:t>
            </a:r>
            <a:r>
              <a:rPr lang="en-US" altLang="zh-CN" sz="1400" dirty="0">
                <a:latin typeface="Arial"/>
                <a:cs typeface="Arial"/>
              </a:rPr>
              <a:t>66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FD1FB-98C7-714F-9F40-12BA09F5A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24" y="1620227"/>
            <a:ext cx="7767592" cy="3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9</cp:revision>
  <dcterms:created xsi:type="dcterms:W3CDTF">2018-02-11T19:11:44Z</dcterms:created>
  <dcterms:modified xsi:type="dcterms:W3CDTF">2018-06-29T16:53:33Z</dcterms:modified>
</cp:coreProperties>
</file>