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38194" y="842227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depletion or overexpression promotes mitochondrial elongation. </a:t>
            </a:r>
            <a:endParaRPr lang="en-US" sz="1400" dirty="0">
              <a:latin typeface="Open Sans" panose="020B0606030504020204" pitchFamily="34" charset="0"/>
            </a:endParaRPr>
          </a:p>
          <a:p>
            <a:pPr algn="just"/>
            <a:endParaRPr lang="en-US" sz="1400" dirty="0">
              <a:latin typeface="Open Sans" panose="020B0606030504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9273" y="5817751"/>
            <a:ext cx="56156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Parisa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Samangouei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1(5):239-246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BA126D-5361-154B-A9A3-3CB773E6B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350" y="1854200"/>
            <a:ext cx="53213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Open Sans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9</cp:revision>
  <dcterms:created xsi:type="dcterms:W3CDTF">2018-02-11T19:11:44Z</dcterms:created>
  <dcterms:modified xsi:type="dcterms:W3CDTF">2018-09-01T22:23:07Z</dcterms:modified>
</cp:coreProperties>
</file>