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2019/3/2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Schematic representation of the reported effects of comorbid conditions on EPC function and endothelial health in the context of cardiovascular disease.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43141" y="6070735"/>
            <a:ext cx="4501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Pradillo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2(1):18-29.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63CF4F-B08B-B442-85F5-74FF0A67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0" y="1137709"/>
            <a:ext cx="4442706" cy="47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21</cp:revision>
  <dcterms:created xsi:type="dcterms:W3CDTF">2018-02-11T19:11:44Z</dcterms:created>
  <dcterms:modified xsi:type="dcterms:W3CDTF">2019-03-02T10:22:03Z</dcterms:modified>
</cp:coreProperties>
</file>